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0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69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95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2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9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45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7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7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5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9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FFAFA2-451F-49D9-B835-A64BBAD0FDC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CC78-78AF-46F8-9096-E56E43A5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6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F5FC10-82A0-4989-8143-73E08EB6AC18}"/>
              </a:ext>
            </a:extLst>
          </p:cNvPr>
          <p:cNvSpPr txBox="1"/>
          <p:nvPr/>
        </p:nvSpPr>
        <p:spPr>
          <a:xfrm>
            <a:off x="426128" y="221942"/>
            <a:ext cx="9303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Bloomington Transit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COVID-19 Response</a:t>
            </a:r>
          </a:p>
          <a:p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Q&amp;A</a:t>
            </a:r>
          </a:p>
          <a:p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197372-E569-4CCC-9514-608C0B85BC55}"/>
              </a:ext>
            </a:extLst>
          </p:cNvPr>
          <p:cNvSpPr txBox="1"/>
          <p:nvPr/>
        </p:nvSpPr>
        <p:spPr>
          <a:xfrm>
            <a:off x="603682" y="1669002"/>
            <a:ext cx="80609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 Efforts: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public transit urged for essential trips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Reduced schedule to keep pace with demand and limit exposure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Amended schedule on Route 3 West to ensure physical distancing on vehicles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Fare-free rides for the duration of the health crisis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Rear-door boarding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equipment to sanitize transit vehicles nightly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 swaps between shifts every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masks provided to all employees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face coverings encouraged for all passengers</a:t>
            </a:r>
          </a:p>
          <a:p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6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F5FC10-82A0-4989-8143-73E08EB6AC18}"/>
              </a:ext>
            </a:extLst>
          </p:cNvPr>
          <p:cNvSpPr txBox="1"/>
          <p:nvPr/>
        </p:nvSpPr>
        <p:spPr>
          <a:xfrm>
            <a:off x="4715522" y="2828835"/>
            <a:ext cx="2760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846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1">
      <a:dk1>
        <a:sysClr val="windowText" lastClr="000000"/>
      </a:dk1>
      <a:lt1>
        <a:sysClr val="window" lastClr="FFFFFF"/>
      </a:lt1>
      <a:dk2>
        <a:srgbClr val="444D26"/>
      </a:dk2>
      <a:lt2>
        <a:srgbClr val="33391C"/>
      </a:lt2>
      <a:accent1>
        <a:srgbClr val="33391C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</TotalTime>
  <Words>83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</dc:creator>
  <cp:lastModifiedBy>Zac</cp:lastModifiedBy>
  <cp:revision>6</cp:revision>
  <dcterms:created xsi:type="dcterms:W3CDTF">2020-04-16T17:28:34Z</dcterms:created>
  <dcterms:modified xsi:type="dcterms:W3CDTF">2020-04-16T22:07:16Z</dcterms:modified>
</cp:coreProperties>
</file>